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3882D-821B-439A-80BD-FC7D12BF3FDC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B1E4C-C0F9-49FE-A423-A25422DB2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80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1E4C-C0F9-49FE-A423-A25422DB2D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59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B1E4C-C0F9-49FE-A423-A25422DB2D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59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5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9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969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93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3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56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23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92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1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F191-4D0C-4CE5-BE48-54949811F828}" type="datetimeFigureOut">
              <a:rPr lang="en-US" smtClean="0"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4333-B76A-4F59-B115-050A95B74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1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7" t="21230" r="29722" b="22420"/>
          <a:stretch/>
        </p:blipFill>
        <p:spPr bwMode="auto">
          <a:xfrm>
            <a:off x="0" y="0"/>
            <a:ext cx="9144000" cy="688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93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4" r="17674" b="6250"/>
          <a:stretch/>
        </p:blipFill>
        <p:spPr bwMode="auto">
          <a:xfrm>
            <a:off x="0" y="18143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52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20040" r="28494" b="21825"/>
          <a:stretch/>
        </p:blipFill>
        <p:spPr bwMode="auto">
          <a:xfrm>
            <a:off x="0" y="-1"/>
            <a:ext cx="9144000" cy="6834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817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7" t="21230" r="29722" b="22420"/>
          <a:stretch/>
        </p:blipFill>
        <p:spPr bwMode="auto">
          <a:xfrm>
            <a:off x="0" y="0"/>
            <a:ext cx="9144000" cy="688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1143000"/>
            <a:ext cx="7620000" cy="49552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_tradnl" b="1" u="sng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Problema:  </a:t>
            </a:r>
          </a:p>
          <a:p>
            <a:r>
              <a:rPr lang="es-ES_tradnl" dirty="0" smtClean="0">
                <a:latin typeface="Arial Rounded MT Bold" panose="020F0704030504030204" pitchFamily="34" charset="0"/>
              </a:rPr>
              <a:t>Según el Ministerio de Educación Pública (MEP) de Costa Rica, 2/3 de los estudiantes ticos (costarricenses) no se gradúan de la escuela secundaria.</a:t>
            </a:r>
          </a:p>
          <a:p>
            <a:endParaRPr lang="es-ES_tradnl" dirty="0" smtClean="0">
              <a:latin typeface="Arial Rounded MT Bold" panose="020F0704030504030204" pitchFamily="34" charset="0"/>
            </a:endParaRPr>
          </a:p>
          <a:p>
            <a:r>
              <a:rPr lang="es-ES_tradnl" b="1" u="sng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Solución:</a:t>
            </a:r>
            <a:r>
              <a:rPr lang="es-ES_tradnl" b="1" u="sng" dirty="0" smtClean="0">
                <a:latin typeface="Arial Rounded MT Bold" panose="020F0704030504030204" pitchFamily="34" charset="0"/>
              </a:rPr>
              <a:t> </a:t>
            </a:r>
            <a:r>
              <a:rPr lang="en-US" dirty="0" smtClean="0">
                <a:latin typeface="Arial Rounded MT Bold" panose="020F0704030504030204" pitchFamily="34" charset="0"/>
              </a:rPr>
              <a:t>¿¿¿</a:t>
            </a:r>
            <a:r>
              <a:rPr lang="es-ES_tradnl" dirty="0" smtClean="0">
                <a:latin typeface="Arial Rounded MT Bold" panose="020F0704030504030204" pitchFamily="34" charset="0"/>
              </a:rPr>
              <a:t>???</a:t>
            </a:r>
          </a:p>
          <a:p>
            <a:endParaRPr lang="es-ES_tradnl" dirty="0" smtClean="0">
              <a:latin typeface="Arial Rounded MT Bold" panose="020F0704030504030204" pitchFamily="34" charset="0"/>
            </a:endParaRPr>
          </a:p>
          <a:p>
            <a:r>
              <a:rPr lang="es-ES_tradnl" b="1" u="sng" dirty="0" smtClean="0">
                <a:solidFill>
                  <a:srgbClr val="00B0F0"/>
                </a:solidFill>
                <a:latin typeface="Arial Rounded MT Bold" panose="020F0704030504030204" pitchFamily="34" charset="0"/>
              </a:rPr>
              <a:t>Objetivo:</a:t>
            </a:r>
          </a:p>
          <a:p>
            <a:endParaRPr lang="es-ES_tradnl" dirty="0" smtClean="0">
              <a:latin typeface="Arial Rounded MT Bold" panose="020F0704030504030204" pitchFamily="34" charset="0"/>
            </a:endParaRPr>
          </a:p>
          <a:p>
            <a:r>
              <a:rPr lang="es-ES_tradnl" dirty="0" smtClean="0">
                <a:latin typeface="Arial Rounded MT Bold" panose="020F0704030504030204" pitchFamily="34" charset="0"/>
              </a:rPr>
              <a:t>Trabajen en grupos de cuatro para crear una presentación de 10 minutos para el Ministerio de Educación Publica (MEP). </a:t>
            </a:r>
            <a:r>
              <a:rPr lang="en-US" dirty="0" smtClean="0">
                <a:latin typeface="Arial Rounded MT Bold" panose="020F0704030504030204" pitchFamily="34" charset="0"/>
              </a:rPr>
              <a:t>¿</a:t>
            </a:r>
            <a:r>
              <a:rPr lang="es-ES_tradnl" dirty="0" smtClean="0">
                <a:latin typeface="Arial Rounded MT Bold" panose="020F0704030504030204" pitchFamily="34" charset="0"/>
              </a:rPr>
              <a:t>Cómo se puede resolver el problema?</a:t>
            </a:r>
          </a:p>
          <a:p>
            <a:endParaRPr lang="es-ES_tradnl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es-ES_tradnl" b="1" dirty="0" smtClean="0">
                <a:latin typeface="Arial Rounded MT Bold" panose="020F0704030504030204" pitchFamily="34" charset="0"/>
              </a:rPr>
              <a:t>Investiguen. Analicen. Piensen. Colaboren. Escriban. Practiquen. Presenten. </a:t>
            </a:r>
          </a:p>
          <a:p>
            <a:pPr algn="ctr"/>
            <a:endParaRPr lang="es-ES_tradnl" b="1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en-US" b="1" dirty="0" smtClean="0">
                <a:latin typeface="Arial Rounded MT Bold" panose="020F0704030504030204" pitchFamily="34" charset="0"/>
              </a:rPr>
              <a:t>¡</a:t>
            </a:r>
            <a:r>
              <a:rPr lang="es-ES_tradnl" b="1" dirty="0" smtClean="0">
                <a:latin typeface="Arial Rounded MT Bold" panose="020F0704030504030204" pitchFamily="34" charset="0"/>
              </a:rPr>
              <a:t>Buena Suerte!</a:t>
            </a:r>
            <a:endParaRPr lang="es-ES_tradnl" b="1" dirty="0">
              <a:latin typeface="Arial Rounded MT Bold" panose="020F07040305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20635" r="86327" b="67658"/>
          <a:stretch/>
        </p:blipFill>
        <p:spPr bwMode="auto">
          <a:xfrm>
            <a:off x="3484434" y="2093612"/>
            <a:ext cx="2154366" cy="1450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336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86</Words>
  <Application>Microsoft Office PowerPoint</Application>
  <PresentationFormat>On-screen Show (4:3)</PresentationFormat>
  <Paragraphs>14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Warren, Ashley</dc:creator>
  <cp:lastModifiedBy>Warren, Ashley</cp:lastModifiedBy>
  <cp:revision>4</cp:revision>
  <dcterms:created xsi:type="dcterms:W3CDTF">2013-10-16T01:19:54Z</dcterms:created>
  <dcterms:modified xsi:type="dcterms:W3CDTF">2013-10-18T14:54:32Z</dcterms:modified>
</cp:coreProperties>
</file>